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051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1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35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26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Assistant :</a:t>
            </a:r>
            <a:endParaRPr lang="en-US" sz="5400" b="1" u="sng" dirty="0"/>
          </a:p>
        </p:txBody>
      </p:sp>
      <p:sp>
        <p:nvSpPr>
          <p:cNvPr id="4" name="Text 1"/>
          <p:cNvSpPr/>
          <p:nvPr/>
        </p:nvSpPr>
        <p:spPr>
          <a:xfrm>
            <a:off x="793790" y="3624382"/>
            <a:ext cx="6631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Prompt Engineering Based Interactive Assistant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496038"/>
            <a:ext cx="5398666" cy="112925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r>
              <a:rPr lang="en-IN" sz="2400" dirty="0">
                <a:solidFill>
                  <a:srgbClr val="002060"/>
                </a:solidFill>
              </a:rPr>
              <a:t> Name : Devika N D</a:t>
            </a:r>
          </a:p>
          <a:p>
            <a:r>
              <a:rPr lang="en-IN" sz="2400" dirty="0">
                <a:solidFill>
                  <a:srgbClr val="002060"/>
                </a:solidFill>
              </a:rPr>
              <a:t> Email id : devikashetty2716@gmail.com</a:t>
            </a:r>
          </a:p>
          <a:p>
            <a:r>
              <a:rPr lang="en-IN" sz="2400" dirty="0">
                <a:solidFill>
                  <a:srgbClr val="002060"/>
                </a:solidFill>
              </a:rPr>
              <a:t> AICTE id : STU67fca08f8d7131744609423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Transforming Human-Knowledge Interaction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is changing how humans interact with knowledge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3051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Demonstration Project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an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Assistant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built using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prompt engineering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Multi-Functional Capabilities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Assistant can answer, summarize, create, and advise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FFE20-DE31-92C8-D0B4-2282F35CF74C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Multi-Functional 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multi-functional AI Assistant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905006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874526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471982"/>
            <a:ext cx="3074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user-friendly interaction (Flask Web App)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Prompt Flexibility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different prompt styles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flexibility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 feedback for improvements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B3F4E5-EA3D-AA0B-1498-4B5AFBAFF8B5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463" y="512683"/>
            <a:ext cx="4660821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63" y="1625084"/>
            <a:ext cx="6017871" cy="575929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29" y="1584484"/>
            <a:ext cx="466011" cy="4660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49245" y="169509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249245" y="2172653"/>
            <a:ext cx="5736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3, Flask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229" y="2843689"/>
            <a:ext cx="466011" cy="466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9245" y="2954298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249245" y="3431857"/>
            <a:ext cx="5736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JS for frontend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229" y="4102894"/>
            <a:ext cx="466011" cy="4660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49245" y="421350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Effects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8249245" y="4691063"/>
            <a:ext cx="5736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Particles.js for animated background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229" y="5362099"/>
            <a:ext cx="466011" cy="4660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49245" y="5472708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Libraries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8249245" y="5950268"/>
            <a:ext cx="5736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wikipedia, jinja2</a:t>
            </a:r>
            <a:endParaRPr lang="en-US" sz="14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229" y="6621304"/>
            <a:ext cx="466011" cy="46601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249245" y="673191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8249245" y="7209473"/>
            <a:ext cx="5736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 stored in text file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3A62A-5020-1F55-1C81-5BFF61C16CFB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8391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74403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Q&amp;A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Factual answers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68391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274403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Summarizer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Short, medium, long summaries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68391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274403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Creative Generator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99288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Stories, poems, narratives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Advice Mode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Tips and step-by-step guidance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Feedback Loop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Thumbs up/down for improvements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2AC3F2-8ACD-B168-9E34-89A0B7041D80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50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Design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1810226"/>
            <a:ext cx="1064062" cy="1311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1681" y="202299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21681" y="2568178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+ HTML/CSS + Particles.js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3121462"/>
            <a:ext cx="1064062" cy="13112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1681" y="3334226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21681" y="3879413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logic + Wikipedia API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5" y="4432697"/>
            <a:ext cx="1064062" cy="29709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1681" y="4645462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21681" y="5190649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app.py → main app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2021681" y="5605582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templates/index.html → UI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2021681" y="6020514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static/style.css, particles-config.js → styling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2021681" y="6435447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commands.md → prompt sets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2021681" y="6850380"/>
            <a:ext cx="63998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feedback.txt → user feedback</a:t>
            </a:r>
            <a:endParaRPr lang="en-US" sz="16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261" y="1810226"/>
            <a:ext cx="3830955" cy="2128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A1187D-4D1A-A4A3-BF6F-64D5A3BC4A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5291"/>
          <a:stretch>
            <a:fillRect/>
          </a:stretch>
        </p:blipFill>
        <p:spPr>
          <a:xfrm>
            <a:off x="9261745" y="703655"/>
            <a:ext cx="3043637" cy="2796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0226A9-1B72-0B23-6F3D-29A239FDFB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881" t="-1811" r="-1642" b="1811"/>
          <a:stretch>
            <a:fillRect/>
          </a:stretch>
        </p:blipFill>
        <p:spPr>
          <a:xfrm>
            <a:off x="7686094" y="4132777"/>
            <a:ext cx="6194938" cy="27967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E79F0BC-BC6E-D98E-24ED-8FA144D9AE41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7126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84482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 Screenshots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94" y="167316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910" y="20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910" y="2572376"/>
            <a:ext cx="4044308" cy="7258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lvl="1">
              <a:lnSpc>
                <a:spcPts val="2850"/>
              </a:lnSpc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Home page with particle 	background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30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Task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30" y="4234256"/>
            <a:ext cx="4044488" cy="3795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Dropdown options for tasks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95" y="3832898"/>
            <a:ext cx="3048119" cy="20933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30" y="51769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Generated 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30" y="5675912"/>
            <a:ext cx="4044488" cy="354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Example generated output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94" y="602441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910" y="647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910" y="6927632"/>
            <a:ext cx="4044308" cy="4015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Feedback buttons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D9FF1-A122-94B8-BB5C-B11EFE25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230922"/>
            <a:ext cx="5425910" cy="14707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C7647A-BD47-7EC9-C8D2-D3A642C1866D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0B1B08-1AA0-C126-D393-5C6B00BA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3" y="3910764"/>
            <a:ext cx="5349704" cy="1912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6D9E4F-159A-2EC3-800F-ED45C6B2D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235" y="1394207"/>
            <a:ext cx="5448772" cy="2255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768906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Faced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71" y="3497580"/>
            <a:ext cx="3898702" cy="216598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7020" y="2014180"/>
            <a:ext cx="487323" cy="4873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8290917" y="2088594"/>
            <a:ext cx="315694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Version Conflicts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290917" y="2643545"/>
            <a:ext cx="55890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Python versions conflict (3.10 vs 3.13)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7020" y="3423166"/>
            <a:ext cx="487323" cy="4873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8290917" y="349758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Installation Issues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290917" y="4052530"/>
            <a:ext cx="55890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Installing Flask &amp; libraries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7020" y="4832152"/>
            <a:ext cx="487323" cy="4873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8290917" y="4906566"/>
            <a:ext cx="273748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 Design Complexity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90917" y="5461516"/>
            <a:ext cx="55890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Designing modern UI with glassmorphism + particles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7020" y="6241137"/>
            <a:ext cx="487323" cy="4873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8290917" y="631555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Prompt Engineering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290917" y="6870502"/>
            <a:ext cx="55890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Tuning prompts for varied responses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2B67E-47CD-3500-5B7C-A9EAC6D38C36}"/>
              </a:ext>
            </a:extLst>
          </p:cNvPr>
          <p:cNvSpPr/>
          <p:nvPr/>
        </p:nvSpPr>
        <p:spPr>
          <a:xfrm>
            <a:off x="12779216" y="7403664"/>
            <a:ext cx="1851184" cy="82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F8350-B3E1-B198-4048-7942F6661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75" y="1445776"/>
            <a:ext cx="5168709" cy="6390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6968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793790" y="741164"/>
            <a:ext cx="6313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206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Learnings &amp; Conclusion</a:t>
            </a:r>
            <a:endParaRPr lang="en-US" sz="4450" dirty="0">
              <a:solidFill>
                <a:srgbClr val="002060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793790" y="1790105"/>
            <a:ext cx="3664744" cy="3280053"/>
          </a:xfrm>
          <a:prstGeom prst="roundRect">
            <a:avLst>
              <a:gd name="adj" fmla="val 6224"/>
            </a:avLst>
          </a:prstGeom>
          <a:solidFill>
            <a:srgbClr val="CEE6FD"/>
          </a:solidFill>
          <a:ln/>
        </p:spPr>
      </p:sp>
      <p:sp>
        <p:nvSpPr>
          <p:cNvPr id="7" name="Text 3"/>
          <p:cNvSpPr/>
          <p:nvPr/>
        </p:nvSpPr>
        <p:spPr>
          <a:xfrm>
            <a:off x="1020604" y="2016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Skills Acquired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2507337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Learned prompt engineering techniques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0604" y="331243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Gained experience in Flask web development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0604" y="411753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UI/UX design skills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685348" y="1790105"/>
            <a:ext cx="3664863" cy="3280053"/>
          </a:xfrm>
          <a:prstGeom prst="roundRect">
            <a:avLst>
              <a:gd name="adj" fmla="val 6224"/>
            </a:avLst>
          </a:prstGeom>
          <a:solidFill>
            <a:srgbClr val="CEE6FD"/>
          </a:solidFill>
          <a:ln/>
        </p:spPr>
      </p:sp>
      <p:sp>
        <p:nvSpPr>
          <p:cNvPr id="12" name="Text 8"/>
          <p:cNvSpPr/>
          <p:nvPr/>
        </p:nvSpPr>
        <p:spPr>
          <a:xfrm>
            <a:off x="4912162" y="2016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Outcome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4912162" y="250733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Delivered an </a:t>
            </a: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end-to-end AI Assistant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project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96972"/>
            <a:ext cx="7556421" cy="2191345"/>
          </a:xfrm>
          <a:prstGeom prst="roundRect">
            <a:avLst>
              <a:gd name="adj" fmla="val 9316"/>
            </a:avLst>
          </a:prstGeom>
          <a:solidFill>
            <a:srgbClr val="CEE6FD"/>
          </a:solidFill>
          <a:ln/>
        </p:spPr>
      </p:sp>
      <p:sp>
        <p:nvSpPr>
          <p:cNvPr id="15" name="Text 11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206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 input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20604" y="64564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20604" y="68986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Better API integration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E1C85B-83A9-7C74-2548-16612E5F9F48}"/>
              </a:ext>
            </a:extLst>
          </p:cNvPr>
          <p:cNvSpPr/>
          <p:nvPr/>
        </p:nvSpPr>
        <p:spPr>
          <a:xfrm>
            <a:off x="9514390" y="1875099"/>
            <a:ext cx="4502552" cy="4139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project link :</a:t>
            </a:r>
          </a:p>
          <a:p>
            <a:pPr algn="ctr"/>
            <a:endParaRPr lang="en-IN" sz="400" dirty="0"/>
          </a:p>
          <a:p>
            <a:pPr algn="ctr"/>
            <a:r>
              <a:rPr lang="en-IN" dirty="0"/>
              <a:t>https://github.com/Devika2605/vaultofcodes/tree/main/Final%20project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All assignment link : https://github.com/Devika2605/vaultofcodes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370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Devika Shetty</dc:creator>
  <cp:lastModifiedBy>Devika N D</cp:lastModifiedBy>
  <cp:revision>3</cp:revision>
  <dcterms:created xsi:type="dcterms:W3CDTF">2025-08-30T19:00:18Z</dcterms:created>
  <dcterms:modified xsi:type="dcterms:W3CDTF">2025-08-30T20:19:55Z</dcterms:modified>
</cp:coreProperties>
</file>